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9" r:id="rId10"/>
    <p:sldId id="264" r:id="rId11"/>
    <p:sldId id="270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9"/>
            <p14:sldId id="264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5B4A47-46ED-4927-B68F-A47AFBE6A26F}" v="12" dt="2021-08-29T11:14:24.7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S::m.drabbe@helicon.nl::b9b1a049-6b87-453c-9d4e-1b3ea0ffd634" providerId="AD" clId="Web-{03264F58-5E2E-4DF1-A630-53B34ADDFD37}"/>
    <pc:docChg chg="modSld">
      <pc:chgData name="Marieke Drabbe" userId="S::m.drabbe@helicon.nl::b9b1a049-6b87-453c-9d4e-1b3ea0ffd634" providerId="AD" clId="Web-{03264F58-5E2E-4DF1-A630-53B34ADDFD37}" dt="2019-05-15T09:17:35.711" v="22"/>
      <pc:docMkLst>
        <pc:docMk/>
      </pc:docMkLst>
      <pc:sldChg chg="modSp">
        <pc:chgData name="Marieke Drabbe" userId="S::m.drabbe@helicon.nl::b9b1a049-6b87-453c-9d4e-1b3ea0ffd634" providerId="AD" clId="Web-{03264F58-5E2E-4DF1-A630-53B34ADDFD37}" dt="2019-05-15T09:17:28.711" v="17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03264F58-5E2E-4DF1-A630-53B34ADDFD37}" dt="2019-05-15T09:17:28.711" v="17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03264F58-5E2E-4DF1-A630-53B34ADDFD37}" dt="2019-05-15T09:17:06.305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03264F58-5E2E-4DF1-A630-53B34ADDFD37}" dt="2019-05-15T09:17:06.305" v="0"/>
          <ac:spMkLst>
            <pc:docMk/>
            <pc:sldMk cId="2446642812" sldId="264"/>
            <ac:spMk id="10" creationId="{C5635635-7B42-4FA0-8852-EB7C39A7E5FA}"/>
          </ac:spMkLst>
        </pc:spChg>
      </pc:sldChg>
      <pc:sldChg chg="modSp">
        <pc:chgData name="Marieke Drabbe" userId="S::m.drabbe@helicon.nl::b9b1a049-6b87-453c-9d4e-1b3ea0ffd634" providerId="AD" clId="Web-{03264F58-5E2E-4DF1-A630-53B34ADDFD37}" dt="2019-05-15T09:17:35.711" v="22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03264F58-5E2E-4DF1-A630-53B34ADDFD37}" dt="2019-05-15T09:17:35.711" v="22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  <pc:docChgLst>
    <pc:chgData name="Marieke Drabbe" userId="S::m.drabbe@helicon.nl::b9b1a049-6b87-453c-9d4e-1b3ea0ffd634" providerId="AD" clId="Web-{2B685882-FF91-422E-95DE-9D2CEEFF835E}"/>
    <pc:docChg chg="modSld">
      <pc:chgData name="Marieke Drabbe" userId="S::m.drabbe@helicon.nl::b9b1a049-6b87-453c-9d4e-1b3ea0ffd634" providerId="AD" clId="Web-{2B685882-FF91-422E-95DE-9D2CEEFF835E}" dt="2019-05-16T08:34:52.859" v="4" actId="20577"/>
      <pc:docMkLst>
        <pc:docMk/>
      </pc:docMkLst>
      <pc:sldChg chg="modSp">
        <pc:chgData name="Marieke Drabbe" userId="S::m.drabbe@helicon.nl::b9b1a049-6b87-453c-9d4e-1b3ea0ffd634" providerId="AD" clId="Web-{2B685882-FF91-422E-95DE-9D2CEEFF835E}" dt="2019-05-16T08:34:52.093" v="2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2B685882-FF91-422E-95DE-9D2CEEFF835E}" dt="2019-05-16T08:34:52.093" v="2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D05B4A47-46ED-4927-B68F-A47AFBE6A26F}"/>
    <pc:docChg chg="undo redo custSel addSld delSld modSld modSection">
      <pc:chgData name="Marieke Drabbe" userId="b9b1a049-6b87-453c-9d4e-1b3ea0ffd634" providerId="ADAL" clId="{D05B4A47-46ED-4927-B68F-A47AFBE6A26F}" dt="2021-08-29T11:14:27.165" v="181" actId="14100"/>
      <pc:docMkLst>
        <pc:docMk/>
      </pc:docMkLst>
      <pc:sldChg chg="addSp delSp modSp mod">
        <pc:chgData name="Marieke Drabbe" userId="b9b1a049-6b87-453c-9d4e-1b3ea0ffd634" providerId="ADAL" clId="{D05B4A47-46ED-4927-B68F-A47AFBE6A26F}" dt="2021-07-29T18:24:19.676" v="117" actId="20577"/>
        <pc:sldMkLst>
          <pc:docMk/>
          <pc:sldMk cId="3491648649" sldId="257"/>
        </pc:sldMkLst>
        <pc:spChg chg="add del mod">
          <ac:chgData name="Marieke Drabbe" userId="b9b1a049-6b87-453c-9d4e-1b3ea0ffd634" providerId="ADAL" clId="{D05B4A47-46ED-4927-B68F-A47AFBE6A26F}" dt="2021-07-29T18:21:33.027" v="1" actId="478"/>
          <ac:spMkLst>
            <pc:docMk/>
            <pc:sldMk cId="3491648649" sldId="257"/>
            <ac:spMk id="4" creationId="{E0D2179C-09E9-4EEB-B136-24E0C563E52A}"/>
          </ac:spMkLst>
        </pc:spChg>
        <pc:spChg chg="mod">
          <ac:chgData name="Marieke Drabbe" userId="b9b1a049-6b87-453c-9d4e-1b3ea0ffd634" providerId="ADAL" clId="{D05B4A47-46ED-4927-B68F-A47AFBE6A26F}" dt="2021-07-29T18:22:25.972" v="20" actId="208"/>
          <ac:spMkLst>
            <pc:docMk/>
            <pc:sldMk cId="3491648649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30.241" v="23" actId="1076"/>
          <ac:spMkLst>
            <pc:docMk/>
            <pc:sldMk cId="3491648649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19.676" v="117" actId="20577"/>
          <ac:spMkLst>
            <pc:docMk/>
            <pc:sldMk cId="3491648649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06.393" v="18" actId="404"/>
          <ac:spMkLst>
            <pc:docMk/>
            <pc:sldMk cId="3491648649" sldId="257"/>
            <ac:spMk id="10242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07.344" v="114" actId="20577"/>
          <ac:spMkLst>
            <pc:docMk/>
            <pc:sldMk cId="3491648649" sldId="257"/>
            <ac:spMk id="10245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8.860" v="16"/>
          <ac:picMkLst>
            <pc:docMk/>
            <pc:sldMk cId="3491648649" sldId="257"/>
            <ac:picMk id="14" creationId="{6A9A5D9D-2D2B-424C-ACAD-AB7FA648EA7A}"/>
          </ac:picMkLst>
        </pc:picChg>
        <pc:picChg chg="del">
          <ac:chgData name="Marieke Drabbe" userId="b9b1a049-6b87-453c-9d4e-1b3ea0ffd634" providerId="ADAL" clId="{D05B4A47-46ED-4927-B68F-A47AFBE6A26F}" dt="2021-07-29T18:21:30.953" v="0" actId="478"/>
          <ac:picMkLst>
            <pc:docMk/>
            <pc:sldMk cId="3491648649" sldId="257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D05B4A47-46ED-4927-B68F-A47AFBE6A26F}" dt="2021-08-29T11:14:27.165" v="181" actId="14100"/>
        <pc:sldMkLst>
          <pc:docMk/>
          <pc:sldMk cId="2898902124" sldId="259"/>
        </pc:sldMkLst>
        <pc:spChg chg="add del mod">
          <ac:chgData name="Marieke Drabbe" userId="b9b1a049-6b87-453c-9d4e-1b3ea0ffd634" providerId="ADAL" clId="{D05B4A47-46ED-4927-B68F-A47AFBE6A26F}" dt="2021-07-29T18:21:38.899" v="6" actId="478"/>
          <ac:spMkLst>
            <pc:docMk/>
            <pc:sldMk cId="2898902124" sldId="259"/>
            <ac:spMk id="4" creationId="{9A89A5C8-CB8E-4A3A-9CEC-88BBC50EEC4A}"/>
          </ac:spMkLst>
        </pc:spChg>
        <pc:spChg chg="mod">
          <ac:chgData name="Marieke Drabbe" userId="b9b1a049-6b87-453c-9d4e-1b3ea0ffd634" providerId="ADAL" clId="{D05B4A47-46ED-4927-B68F-A47AFBE6A26F}" dt="2021-07-29T18:24:43.624" v="124" actId="208"/>
          <ac:spMkLst>
            <pc:docMk/>
            <pc:sldMk cId="2898902124" sldId="259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45.751" v="126" actId="208"/>
          <ac:spMkLst>
            <pc:docMk/>
            <pc:sldMk cId="2898902124" sldId="259"/>
            <ac:spMk id="9" creationId="{00000000-0000-0000-0000-000000000000}"/>
          </ac:spMkLst>
        </pc:spChg>
        <pc:spChg chg="add mod">
          <ac:chgData name="Marieke Drabbe" userId="b9b1a049-6b87-453c-9d4e-1b3ea0ffd634" providerId="ADAL" clId="{D05B4A47-46ED-4927-B68F-A47AFBE6A26F}" dt="2021-08-29T11:14:24.770" v="180"/>
          <ac:spMkLst>
            <pc:docMk/>
            <pc:sldMk cId="2898902124" sldId="259"/>
            <ac:spMk id="10" creationId="{930B67BF-C14A-4142-8387-56C540B10EA2}"/>
          </ac:spMkLst>
        </pc:spChg>
        <pc:spChg chg="mod">
          <ac:chgData name="Marieke Drabbe" userId="b9b1a049-6b87-453c-9d4e-1b3ea0ffd634" providerId="ADAL" clId="{D05B4A47-46ED-4927-B68F-A47AFBE6A26F}" dt="2021-07-29T18:24:54.248" v="129" actId="2711"/>
          <ac:spMkLst>
            <pc:docMk/>
            <pc:sldMk cId="2898902124" sldId="259"/>
            <ac:spMk id="11" creationId="{00000000-0000-0000-0000-000000000000}"/>
          </ac:spMkLst>
        </pc:spChg>
        <pc:spChg chg="add mod">
          <ac:chgData name="Marieke Drabbe" userId="b9b1a049-6b87-453c-9d4e-1b3ea0ffd634" providerId="ADAL" clId="{D05B4A47-46ED-4927-B68F-A47AFBE6A26F}" dt="2021-08-29T11:14:24.770" v="180"/>
          <ac:spMkLst>
            <pc:docMk/>
            <pc:sldMk cId="2898902124" sldId="259"/>
            <ac:spMk id="14" creationId="{84E743DA-E1D6-4A76-BFF1-3780F8FEF9DC}"/>
          </ac:spMkLst>
        </pc:spChg>
        <pc:spChg chg="del mod">
          <ac:chgData name="Marieke Drabbe" userId="b9b1a049-6b87-453c-9d4e-1b3ea0ffd634" providerId="ADAL" clId="{D05B4A47-46ED-4927-B68F-A47AFBE6A26F}" dt="2021-08-29T11:14:24.164" v="179" actId="478"/>
          <ac:spMkLst>
            <pc:docMk/>
            <pc:sldMk cId="2898902124" sldId="259"/>
            <ac:spMk id="16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8-29T11:14:27.165" v="181" actId="14100"/>
          <ac:spMkLst>
            <pc:docMk/>
            <pc:sldMk cId="2898902124" sldId="259"/>
            <ac:spMk id="19" creationId="{00000000-0000-0000-0000-000000000000}"/>
          </ac:spMkLst>
        </pc:spChg>
        <pc:picChg chg="del">
          <ac:chgData name="Marieke Drabbe" userId="b9b1a049-6b87-453c-9d4e-1b3ea0ffd634" providerId="ADAL" clId="{D05B4A47-46ED-4927-B68F-A47AFBE6A26F}" dt="2021-07-29T18:24:56.508" v="130" actId="478"/>
          <ac:picMkLst>
            <pc:docMk/>
            <pc:sldMk cId="2898902124" sldId="259"/>
            <ac:picMk id="3" creationId="{00000000-0000-0000-0000-000000000000}"/>
          </ac:picMkLst>
        </pc:picChg>
        <pc:picChg chg="add mod">
          <ac:chgData name="Marieke Drabbe" userId="b9b1a049-6b87-453c-9d4e-1b3ea0ffd634" providerId="ADAL" clId="{D05B4A47-46ED-4927-B68F-A47AFBE6A26F}" dt="2021-07-29T18:21:56.990" v="14"/>
          <ac:picMkLst>
            <pc:docMk/>
            <pc:sldMk cId="2898902124" sldId="259"/>
            <ac:picMk id="13" creationId="{CBD0B5FB-9215-4CEA-8AE2-AEBE47B27FE6}"/>
          </ac:picMkLst>
        </pc:picChg>
        <pc:picChg chg="del">
          <ac:chgData name="Marieke Drabbe" userId="b9b1a049-6b87-453c-9d4e-1b3ea0ffd634" providerId="ADAL" clId="{D05B4A47-46ED-4927-B68F-A47AFBE6A26F}" dt="2021-07-29T18:21:37.990" v="5" actId="478"/>
          <ac:picMkLst>
            <pc:docMk/>
            <pc:sldMk cId="2898902124" sldId="259"/>
            <ac:picMk id="10243" creationId="{00000000-0000-0000-0000-000000000000}"/>
          </ac:picMkLst>
        </pc:picChg>
      </pc:sldChg>
      <pc:sldChg chg="addSp delSp modSp mod">
        <pc:chgData name="Marieke Drabbe" userId="b9b1a049-6b87-453c-9d4e-1b3ea0ffd634" providerId="ADAL" clId="{D05B4A47-46ED-4927-B68F-A47AFBE6A26F}" dt="2021-07-29T18:25:17.236" v="140" actId="1076"/>
        <pc:sldMkLst>
          <pc:docMk/>
          <pc:sldMk cId="83892022" sldId="260"/>
        </pc:sldMkLst>
        <pc:spChg chg="add del mod">
          <ac:chgData name="Marieke Drabbe" userId="b9b1a049-6b87-453c-9d4e-1b3ea0ffd634" providerId="ADAL" clId="{D05B4A47-46ED-4927-B68F-A47AFBE6A26F}" dt="2021-07-29T18:21:41.711" v="8" actId="478"/>
          <ac:spMkLst>
            <pc:docMk/>
            <pc:sldMk cId="83892022" sldId="260"/>
            <ac:spMk id="3" creationId="{BB4B8627-45F1-4BB4-BD50-55F52FD2BA09}"/>
          </ac:spMkLst>
        </pc:spChg>
        <pc:spChg chg="mod">
          <ac:chgData name="Marieke Drabbe" userId="b9b1a049-6b87-453c-9d4e-1b3ea0ffd634" providerId="ADAL" clId="{D05B4A47-46ED-4927-B68F-A47AFBE6A26F}" dt="2021-07-29T18:25:10.805" v="137" actId="208"/>
          <ac:spMkLst>
            <pc:docMk/>
            <pc:sldMk cId="83892022" sldId="260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17.236" v="140" actId="1076"/>
          <ac:spMkLst>
            <pc:docMk/>
            <pc:sldMk cId="83892022" sldId="260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05.289" v="134" actId="404"/>
          <ac:spMkLst>
            <pc:docMk/>
            <pc:sldMk cId="83892022" sldId="260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08.671" v="135" actId="207"/>
          <ac:spMkLst>
            <pc:docMk/>
            <pc:sldMk cId="83892022" sldId="260"/>
            <ac:spMk id="12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6.277" v="13"/>
          <ac:picMkLst>
            <pc:docMk/>
            <pc:sldMk cId="83892022" sldId="260"/>
            <ac:picMk id="15" creationId="{0523330D-7095-43BB-8C73-515B6B53DCFC}"/>
          </ac:picMkLst>
        </pc:picChg>
        <pc:picChg chg="del">
          <ac:chgData name="Marieke Drabbe" userId="b9b1a049-6b87-453c-9d4e-1b3ea0ffd634" providerId="ADAL" clId="{D05B4A47-46ED-4927-B68F-A47AFBE6A26F}" dt="2021-07-29T18:21:40.638" v="7" actId="478"/>
          <ac:picMkLst>
            <pc:docMk/>
            <pc:sldMk cId="83892022" sldId="260"/>
            <ac:picMk id="10243" creationId="{00000000-0000-0000-0000-000000000000}"/>
          </ac:picMkLst>
        </pc:picChg>
      </pc:sldChg>
      <pc:sldChg chg="addSp modSp mod">
        <pc:chgData name="Marieke Drabbe" userId="b9b1a049-6b87-453c-9d4e-1b3ea0ffd634" providerId="ADAL" clId="{D05B4A47-46ED-4927-B68F-A47AFBE6A26F}" dt="2021-07-29T18:25:31.124" v="146" actId="404"/>
        <pc:sldMkLst>
          <pc:docMk/>
          <pc:sldMk cId="1752962136" sldId="263"/>
        </pc:sldMkLst>
        <pc:spChg chg="mod">
          <ac:chgData name="Marieke Drabbe" userId="b9b1a049-6b87-453c-9d4e-1b3ea0ffd634" providerId="ADAL" clId="{D05B4A47-46ED-4927-B68F-A47AFBE6A26F}" dt="2021-07-29T18:25:25.797" v="143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1752962136" sldId="263"/>
            <ac:spMk id="10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31.124" v="146" actId="404"/>
          <ac:spMkLst>
            <pc:docMk/>
            <pc:sldMk cId="1752962136" sldId="263"/>
            <ac:spMk id="11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5.126" v="12"/>
          <ac:picMkLst>
            <pc:docMk/>
            <pc:sldMk cId="1752962136" sldId="263"/>
            <ac:picMk id="12" creationId="{75531600-A20A-4088-B8A2-EA37B4B4D9B9}"/>
          </ac:picMkLst>
        </pc:picChg>
      </pc:sldChg>
      <pc:sldChg chg="addSp modSp mod">
        <pc:chgData name="Marieke Drabbe" userId="b9b1a049-6b87-453c-9d4e-1b3ea0ffd634" providerId="ADAL" clId="{D05B4A47-46ED-4927-B68F-A47AFBE6A26F}" dt="2021-07-29T18:25:52.467" v="155" actId="1076"/>
        <pc:sldMkLst>
          <pc:docMk/>
          <pc:sldMk cId="2446642812" sldId="264"/>
        </pc:sldMkLst>
        <pc:spChg chg="mod">
          <ac:chgData name="Marieke Drabbe" userId="b9b1a049-6b87-453c-9d4e-1b3ea0ffd634" providerId="ADAL" clId="{D05B4A47-46ED-4927-B68F-A47AFBE6A26F}" dt="2021-07-29T18:25:48.263" v="152" actId="208"/>
          <ac:spMkLst>
            <pc:docMk/>
            <pc:sldMk cId="2446642812" sldId="264"/>
            <ac:spMk id="6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52.467" v="155" actId="1076"/>
          <ac:spMkLst>
            <pc:docMk/>
            <pc:sldMk cId="2446642812" sldId="264"/>
            <ac:spMk id="7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45.379" v="150" actId="207"/>
          <ac:spMkLst>
            <pc:docMk/>
            <pc:sldMk cId="2446642812" sldId="264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446642812" sldId="264"/>
            <ac:spMk id="12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5:42.627" v="149" actId="404"/>
          <ac:spMkLst>
            <pc:docMk/>
            <pc:sldMk cId="2446642812" sldId="264"/>
            <ac:spMk id="13" creationId="{00000000-0000-0000-0000-000000000000}"/>
          </ac:spMkLst>
        </pc:spChg>
        <pc:picChg chg="add mod">
          <ac:chgData name="Marieke Drabbe" userId="b9b1a049-6b87-453c-9d4e-1b3ea0ffd634" providerId="ADAL" clId="{D05B4A47-46ED-4927-B68F-A47AFBE6A26F}" dt="2021-07-29T18:21:51.284" v="10" actId="1076"/>
          <ac:picMkLst>
            <pc:docMk/>
            <pc:sldMk cId="2446642812" sldId="264"/>
            <ac:picMk id="14" creationId="{3F3CE5A0-B281-4F3C-8388-EE0B4A244703}"/>
          </ac:picMkLst>
        </pc:picChg>
      </pc:sldChg>
      <pc:sldChg chg="addSp delSp modSp mod">
        <pc:chgData name="Marieke Drabbe" userId="b9b1a049-6b87-453c-9d4e-1b3ea0ffd634" providerId="ADAL" clId="{D05B4A47-46ED-4927-B68F-A47AFBE6A26F}" dt="2021-07-29T18:24:36.517" v="122" actId="1076"/>
        <pc:sldMkLst>
          <pc:docMk/>
          <pc:sldMk cId="2052387474" sldId="265"/>
        </pc:sldMkLst>
        <pc:spChg chg="add del mod">
          <ac:chgData name="Marieke Drabbe" userId="b9b1a049-6b87-453c-9d4e-1b3ea0ffd634" providerId="ADAL" clId="{D05B4A47-46ED-4927-B68F-A47AFBE6A26F}" dt="2021-07-29T18:21:36.440" v="4" actId="478"/>
          <ac:spMkLst>
            <pc:docMk/>
            <pc:sldMk cId="2052387474" sldId="265"/>
            <ac:spMk id="3" creationId="{8AF5AAFB-B217-4F33-A18D-F3E761B8276A}"/>
          </ac:spMkLst>
        </pc:spChg>
        <pc:spChg chg="mod">
          <ac:chgData name="Marieke Drabbe" userId="b9b1a049-6b87-453c-9d4e-1b3ea0ffd634" providerId="ADAL" clId="{D05B4A47-46ED-4927-B68F-A47AFBE6A26F}" dt="2021-07-29T18:24:30.285" v="119" actId="208"/>
          <ac:spMkLst>
            <pc:docMk/>
            <pc:sldMk cId="2052387474" sldId="265"/>
            <ac:spMk id="8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4:36.517" v="122" actId="1076"/>
          <ac:spMkLst>
            <pc:docMk/>
            <pc:sldMk cId="2052387474" sldId="265"/>
            <ac:spMk id="9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3:05.876" v="29" actId="403"/>
          <ac:spMkLst>
            <pc:docMk/>
            <pc:sldMk cId="2052387474" sldId="265"/>
            <ac:spMk id="14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052387474" sldId="265"/>
            <ac:spMk id="17" creationId="{00000000-0000-0000-0000-000000000000}"/>
          </ac:spMkLst>
        </pc:spChg>
        <pc:spChg chg="del">
          <ac:chgData name="Marieke Drabbe" userId="b9b1a049-6b87-453c-9d4e-1b3ea0ffd634" providerId="ADAL" clId="{D05B4A47-46ED-4927-B68F-A47AFBE6A26F}" dt="2021-07-29T18:21:35.551" v="3" actId="478"/>
          <ac:spMkLst>
            <pc:docMk/>
            <pc:sldMk cId="2052387474" sldId="265"/>
            <ac:spMk id="10244" creationId="{00000000-0000-0000-0000-000000000000}"/>
          </ac:spMkLst>
        </pc:spChg>
        <pc:graphicFrameChg chg="mod modGraphic">
          <ac:chgData name="Marieke Drabbe" userId="b9b1a049-6b87-453c-9d4e-1b3ea0ffd634" providerId="ADAL" clId="{D05B4A47-46ED-4927-B68F-A47AFBE6A26F}" dt="2021-07-29T18:23:32.080" v="51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  <pc:picChg chg="add mod">
          <ac:chgData name="Marieke Drabbe" userId="b9b1a049-6b87-453c-9d4e-1b3ea0ffd634" providerId="ADAL" clId="{D05B4A47-46ED-4927-B68F-A47AFBE6A26F}" dt="2021-07-29T18:21:58.187" v="15"/>
          <ac:picMkLst>
            <pc:docMk/>
            <pc:sldMk cId="2052387474" sldId="265"/>
            <ac:picMk id="16" creationId="{86C6C307-735B-4780-93A3-CF06CE065803}"/>
          </ac:picMkLst>
        </pc:picChg>
        <pc:picChg chg="del">
          <ac:chgData name="Marieke Drabbe" userId="b9b1a049-6b87-453c-9d4e-1b3ea0ffd634" providerId="ADAL" clId="{D05B4A47-46ED-4927-B68F-A47AFBE6A26F}" dt="2021-07-29T18:21:34.508" v="2" actId="478"/>
          <ac:picMkLst>
            <pc:docMk/>
            <pc:sldMk cId="2052387474" sldId="265"/>
            <ac:picMk id="10243" creationId="{00000000-0000-0000-0000-000000000000}"/>
          </ac:picMkLst>
        </pc:picChg>
      </pc:sldChg>
      <pc:sldChg chg="addSp modSp add del">
        <pc:chgData name="Marieke Drabbe" userId="b9b1a049-6b87-453c-9d4e-1b3ea0ffd634" providerId="ADAL" clId="{D05B4A47-46ED-4927-B68F-A47AFBE6A26F}" dt="2021-07-29T18:26:33.221" v="161" actId="47"/>
        <pc:sldMkLst>
          <pc:docMk/>
          <pc:sldMk cId="2429038155" sldId="268"/>
        </pc:sldMkLst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22:47.211" v="24"/>
          <ac:spMkLst>
            <pc:docMk/>
            <pc:sldMk cId="2429038155" sldId="268"/>
            <ac:spMk id="3" creationId="{0EF5C59D-F48A-4C4A-A9A5-9A6BCF602839}"/>
          </ac:spMkLst>
        </pc:spChg>
        <pc:picChg chg="add mod">
          <ac:chgData name="Marieke Drabbe" userId="b9b1a049-6b87-453c-9d4e-1b3ea0ffd634" providerId="ADAL" clId="{D05B4A47-46ED-4927-B68F-A47AFBE6A26F}" dt="2021-07-29T18:21:53.737" v="11"/>
          <ac:picMkLst>
            <pc:docMk/>
            <pc:sldMk cId="2429038155" sldId="268"/>
            <ac:picMk id="10" creationId="{E941C4E9-EB78-4FE2-8433-6575339E1E11}"/>
          </ac:picMkLst>
        </pc:picChg>
      </pc:sldChg>
      <pc:sldChg chg="modSp add mod">
        <pc:chgData name="Marieke Drabbe" userId="b9b1a049-6b87-453c-9d4e-1b3ea0ffd634" providerId="ADAL" clId="{D05B4A47-46ED-4927-B68F-A47AFBE6A26F}" dt="2021-07-29T18:26:43.593" v="163" actId="20577"/>
        <pc:sldMkLst>
          <pc:docMk/>
          <pc:sldMk cId="3243121549" sldId="269"/>
        </pc:sldMkLst>
        <pc:spChg chg="mod">
          <ac:chgData name="Marieke Drabbe" userId="b9b1a049-6b87-453c-9d4e-1b3ea0ffd634" providerId="ADAL" clId="{D05B4A47-46ED-4927-B68F-A47AFBE6A26F}" dt="2021-07-29T18:26:43.593" v="163" actId="20577"/>
          <ac:spMkLst>
            <pc:docMk/>
            <pc:sldMk cId="3243121549" sldId="269"/>
            <ac:spMk id="11" creationId="{00000000-0000-0000-0000-000000000000}"/>
          </ac:spMkLst>
        </pc:spChg>
      </pc:sldChg>
      <pc:sldChg chg="modSp add mod">
        <pc:chgData name="Marieke Drabbe" userId="b9b1a049-6b87-453c-9d4e-1b3ea0ffd634" providerId="ADAL" clId="{D05B4A47-46ED-4927-B68F-A47AFBE6A26F}" dt="2021-07-29T18:37:28.099" v="178" actId="20577"/>
        <pc:sldMkLst>
          <pc:docMk/>
          <pc:sldMk cId="1510066645" sldId="270"/>
        </pc:sldMkLst>
        <pc:spChg chg="mod">
          <ac:chgData name="Marieke Drabbe" userId="b9b1a049-6b87-453c-9d4e-1b3ea0ffd634" providerId="ADAL" clId="{D05B4A47-46ED-4927-B68F-A47AFBE6A26F}" dt="2021-07-29T18:37:25.285" v="176" actId="20577"/>
          <ac:spMkLst>
            <pc:docMk/>
            <pc:sldMk cId="1510066645" sldId="270"/>
            <ac:spMk id="11" creationId="{00000000-0000-0000-0000-000000000000}"/>
          </ac:spMkLst>
        </pc:spChg>
        <pc:spChg chg="mod">
          <ac:chgData name="Marieke Drabbe" userId="b9b1a049-6b87-453c-9d4e-1b3ea0ffd634" providerId="ADAL" clId="{D05B4A47-46ED-4927-B68F-A47AFBE6A26F}" dt="2021-07-29T18:37:28.099" v="178" actId="20577"/>
          <ac:spMkLst>
            <pc:docMk/>
            <pc:sldMk cId="1510066645" sldId="270"/>
            <ac:spMk id="12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0A03D128-DDFD-4AF5-A2A8-B15C90F17176}"/>
    <pc:docChg chg="modSld">
      <pc:chgData name="Marieke Drabbe" userId="b9b1a049-6b87-453c-9d4e-1b3ea0ffd634" providerId="ADAL" clId="{0A03D128-DDFD-4AF5-A2A8-B15C90F17176}" dt="2020-07-10T14:18:36.467" v="1" actId="20577"/>
      <pc:docMkLst>
        <pc:docMk/>
      </pc:docMkLst>
      <pc:sldChg chg="modSp mod">
        <pc:chgData name="Marieke Drabbe" userId="b9b1a049-6b87-453c-9d4e-1b3ea0ffd634" providerId="ADAL" clId="{0A03D128-DDFD-4AF5-A2A8-B15C90F17176}" dt="2020-07-10T14:18:36.467" v="1" actId="20577"/>
        <pc:sldMkLst>
          <pc:docMk/>
          <pc:sldMk cId="83892022" sldId="260"/>
        </pc:sldMkLst>
        <pc:spChg chg="mod">
          <ac:chgData name="Marieke Drabbe" userId="b9b1a049-6b87-453c-9d4e-1b3ea0ffd634" providerId="ADAL" clId="{0A03D128-DDFD-4AF5-A2A8-B15C90F17176}" dt="2020-07-10T14:18:36.467" v="1" actId="20577"/>
          <ac:spMkLst>
            <pc:docMk/>
            <pc:sldMk cId="83892022" sldId="260"/>
            <ac:spMk id="10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C5164109-41F8-4076-BDDE-0C481364AB0A}"/>
    <pc:docChg chg="addSld delSld modSld modSection">
      <pc:chgData name="Marieke Drabbe" userId="b9b1a049-6b87-453c-9d4e-1b3ea0ffd634" providerId="ADAL" clId="{C5164109-41F8-4076-BDDE-0C481364AB0A}" dt="2020-06-05T14:04:45.842" v="18" actId="20577"/>
      <pc:docMkLst>
        <pc:docMk/>
      </pc:docMkLst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3491648649" sldId="257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2898902124" sldId="259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C5164109-41F8-4076-BDDE-0C481364AB0A}" dt="2020-06-05T13:25:23.645" v="8" actId="14100"/>
        <pc:sldMkLst>
          <pc:docMk/>
          <pc:sldMk cId="83892022" sldId="260"/>
        </pc:sldMkLst>
        <pc:spChg chg="mod">
          <ac:chgData name="Marieke Drabbe" userId="b9b1a049-6b87-453c-9d4e-1b3ea0ffd634" providerId="ADAL" clId="{C5164109-41F8-4076-BDDE-0C481364AB0A}" dt="2020-06-05T13:25:23.645" v="8" actId="14100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C5164109-41F8-4076-BDDE-0C481364AB0A}" dt="2020-06-05T13:25:18.029" v="6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C5164109-41F8-4076-BDDE-0C481364AB0A}" dt="2020-06-05T13:24:52.459" v="4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C5164109-41F8-4076-BDDE-0C481364AB0A}" dt="2020-06-05T14:04:40.269" v="16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C5164109-41F8-4076-BDDE-0C481364AB0A}" dt="2020-06-05T14:04:40.269" v="16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C5164109-41F8-4076-BDDE-0C481364AB0A}" dt="2020-06-05T14:04:26.080" v="12"/>
        <pc:sldMkLst>
          <pc:docMk/>
          <pc:sldMk cId="2446642812" sldId="264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C5164109-41F8-4076-BDDE-0C481364AB0A}" dt="2020-06-05T14:04:31.949" v="14" actId="20577"/>
        <pc:sldMkLst>
          <pc:docMk/>
          <pc:sldMk cId="2052387474" sldId="265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C5164109-41F8-4076-BDDE-0C481364AB0A}" dt="2020-06-05T14:04:31.949" v="14" actId="20577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C5164109-41F8-4076-BDDE-0C481364AB0A}" dt="2020-06-05T14:04:45.842" v="18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C5164109-41F8-4076-BDDE-0C481364AB0A}" dt="2020-06-05T14:04:26.080" v="12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C5164109-41F8-4076-BDDE-0C481364AB0A}" dt="2020-06-05T14:04:45.842" v="18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39489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adviesrapport schrijven over een vraagstuk op het gebied van leefbaarheid (in en om de stad). Je werkt samen met anderen uit je specialisatie.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adviesrapport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adviesrapport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07721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Voorwaarden</a:t>
            </a:r>
          </a:p>
          <a:p>
            <a:pPr lvl="0"/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6A9A5D9D-2D2B-424C-ACAD-AB7FA648E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12516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adviesrapport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 </a:t>
            </a:r>
          </a:p>
          <a:p>
            <a:pPr marL="342900" lvl="0" indent="-342900">
              <a:buFont typeface="+mj-lt"/>
              <a:buAutoNum type="arabicPeriod"/>
            </a:pPr>
            <a:r>
              <a:rPr lang="nl-NL" sz="1600" dirty="0"/>
              <a:t>Je kunt op basis van je analyse een adviesrapport opstellen.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adviesrapport op professionele wijze presenteren. </a:t>
            </a: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308359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042312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636952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Adviesrapport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  <p:pic>
        <p:nvPicPr>
          <p:cNvPr id="16" name="Tijdelijke aanduiding voor inhoud 4">
            <a:extLst>
              <a:ext uri="{FF2B5EF4-FFF2-40B4-BE49-F238E27FC236}">
                <a16:creationId xmlns:a16="http://schemas.microsoft.com/office/drawing/2014/main" id="{86C6C307-735B-4780-93A3-CF06CE0658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5375786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adviesrapport bij aan het verbeteren van de leefomgeving?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CBD0B5FB-9215-4CEA-8AE2-AEBE47B27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930B67BF-C14A-4142-8387-56C540B10EA2}"/>
              </a:ext>
            </a:extLst>
          </p:cNvPr>
          <p:cNvSpPr txBox="1"/>
          <p:nvPr/>
        </p:nvSpPr>
        <p:spPr>
          <a:xfrm>
            <a:off x="838199" y="4552657"/>
            <a:ext cx="5375787" cy="156966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4E743DA-E1D6-4A76-BFF1-3780F8FEF9DC}"/>
              </a:ext>
            </a:extLst>
          </p:cNvPr>
          <p:cNvSpPr txBox="1"/>
          <p:nvPr/>
        </p:nvSpPr>
        <p:spPr>
          <a:xfrm>
            <a:off x="6748855" y="1998712"/>
            <a:ext cx="4707193" cy="230832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SDG’s</a:t>
            </a:r>
            <a:r>
              <a:rPr lang="nl-NL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593" y="4481967"/>
            <a:ext cx="1398584" cy="1734679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08628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7" y="1931084"/>
            <a:ext cx="5357594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‘Stad en wijk’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5" name="Tijdelijke aanduiding voor inhoud 4">
            <a:extLst>
              <a:ext uri="{FF2B5EF4-FFF2-40B4-BE49-F238E27FC236}">
                <a16:creationId xmlns:a16="http://schemas.microsoft.com/office/drawing/2014/main" id="{0523330D-7095-43BB-8C73-515B6B53D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adviesrapport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adviesrapport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 dirty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adviesrapport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 – periode 1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75531600-A20A-4088-B8A2-EA37B4B4D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264868" y="6177318"/>
            <a:ext cx="19159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600">
                <a:latin typeface="Arial" panose="020B0604020202020204" pitchFamily="34" charset="0"/>
                <a:cs typeface="Arial" panose="020B0604020202020204" pitchFamily="34" charset="0"/>
              </a:rPr>
              <a:t>IBS-SEM-LBS-S43</a:t>
            </a:r>
            <a:endParaRPr lang="nl-NL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67" y="2497394"/>
            <a:ext cx="1369054" cy="136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5973" y="3971216"/>
            <a:ext cx="3991897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Adviesrapport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product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843F946F-ACD9-4F75-ABEC-937D44E36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88" y="53840"/>
            <a:ext cx="6619875" cy="6553200"/>
          </a:xfrm>
          <a:prstGeom prst="rect">
            <a:avLst/>
          </a:prstGeom>
        </p:spPr>
      </p:pic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2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1" y="6619362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Pecha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</a:t>
            </a:r>
            <a:r>
              <a:rPr lang="nl-NL" altLang="nl-NL" sz="1800" b="1" dirty="0" err="1">
                <a:solidFill>
                  <a:srgbClr val="000644"/>
                </a:solidFill>
                <a:latin typeface="+mn-lt"/>
              </a:rPr>
              <a:t>Kucha</a:t>
            </a: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Je geeft een </a:t>
            </a:r>
            <a:r>
              <a:rPr lang="nl-NL" altLang="nl-NL" sz="1600" dirty="0" err="1">
                <a:latin typeface="+mn-lt"/>
              </a:rPr>
              <a:t>Pecha</a:t>
            </a:r>
            <a:r>
              <a:rPr lang="nl-NL" altLang="nl-NL" sz="1600" dirty="0">
                <a:latin typeface="+mn-lt"/>
              </a:rPr>
              <a:t> </a:t>
            </a:r>
            <a:r>
              <a:rPr lang="nl-NL" altLang="nl-NL" sz="1600" dirty="0" err="1">
                <a:latin typeface="+mn-lt"/>
              </a:rPr>
              <a:t>Kucha</a:t>
            </a:r>
            <a:r>
              <a:rPr lang="nl-NL" altLang="nl-NL" sz="1600" dirty="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60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IBS-SEM-LBS-S43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adviesrapport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IBS De leefbare stad</a:t>
            </a:r>
            <a:b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3F3CE5A0-B281-4F3C-8388-EE0B4A2447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071" y="99351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10006722" y="6123543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IBS-SEM-LBS-S43</a:t>
            </a:r>
            <a:endParaRPr lang="nl-NL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IBS Leefbare stad</a:t>
            </a:r>
            <a:br>
              <a:rPr lang="nl-NL" dirty="0"/>
            </a:br>
            <a:r>
              <a:rPr lang="nl-NL" sz="2800" i="1" dirty="0">
                <a:latin typeface="Arial" panose="020B0604020202020204" pitchFamily="34" charset="0"/>
                <a:cs typeface="Arial" panose="020B0604020202020204" pitchFamily="34" charset="0"/>
              </a:rPr>
              <a:t>Specialisatie Stad en wijk</a:t>
            </a:r>
            <a:endParaRPr lang="nl-NL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5BC7AE3B-A077-4603-93D0-84104527E3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46C55F36-144C-4B32-9C6D-F50050977107}"/>
              </a:ext>
            </a:extLst>
          </p:cNvPr>
          <p:cNvSpPr txBox="1"/>
          <p:nvPr/>
        </p:nvSpPr>
        <p:spPr>
          <a:xfrm>
            <a:off x="6475597" y="1844689"/>
            <a:ext cx="4707193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Empathische verbinder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B42902C-3C52-456A-811C-9FC695D7EBAE}"/>
              </a:ext>
            </a:extLst>
          </p:cNvPr>
          <p:cNvSpPr txBox="1"/>
          <p:nvPr/>
        </p:nvSpPr>
        <p:spPr>
          <a:xfrm>
            <a:off x="6475597" y="3745888"/>
            <a:ext cx="4707193" cy="233910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11. Duurzame steden en gemeenschappen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13. Klimaatactie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16. Vrede, justitie en sterke publieke diensten</a:t>
            </a:r>
          </a:p>
        </p:txBody>
      </p:sp>
      <p:sp>
        <p:nvSpPr>
          <p:cNvPr id="13" name="Tekstvak 9">
            <a:extLst>
              <a:ext uri="{FF2B5EF4-FFF2-40B4-BE49-F238E27FC236}">
                <a16:creationId xmlns:a16="http://schemas.microsoft.com/office/drawing/2014/main" id="{B866A6F1-1336-4211-A60D-10D3221EC557}"/>
              </a:ext>
            </a:extLst>
          </p:cNvPr>
          <p:cNvSpPr txBox="1"/>
          <p:nvPr/>
        </p:nvSpPr>
        <p:spPr>
          <a:xfrm>
            <a:off x="838200" y="2137400"/>
            <a:ext cx="5405018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 eaLnBrk="1" hangingPunct="1">
              <a:defRPr/>
            </a:pPr>
            <a:endParaRPr lang="nl-NL" sz="1600" b="1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B1-K1-W2 Communiceert met klanten, gasten, publiek en/of derden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B1-K3-W1 Maakt een planning voor de organisatie van activiteiten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B1-K2-W3: Bevordert samenwerking en versterkt netwerken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B1-K2-W4: Evalueert de dienstverlening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B1-K4-W1: Plant en verdeelt de werkzaamheden</a:t>
            </a:r>
          </a:p>
        </p:txBody>
      </p:sp>
    </p:spTree>
    <p:extLst>
      <p:ext uri="{BB962C8B-B14F-4D97-AF65-F5344CB8AC3E}">
        <p14:creationId xmlns:p14="http://schemas.microsoft.com/office/powerpoint/2010/main" val="15100666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A153FC-73E2-4187-9DE8-70D53FC2D8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F15407-99E9-4952-A750-C0B8BC23F92C}"/>
</file>

<file path=customXml/itemProps3.xml><?xml version="1.0" encoding="utf-8"?>
<ds:datastoreItem xmlns:ds="http://schemas.openxmlformats.org/officeDocument/2006/customXml" ds:itemID="{ED6B76E8-674D-4A57-8CF3-82568554E1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1265</Words>
  <Application>Microsoft Office PowerPoint</Application>
  <PresentationFormat>Breedbeeld</PresentationFormat>
  <Paragraphs>144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IBS De leefbare stad – periode 1 specialisatie Stad en wijk</vt:lpstr>
      <vt:lpstr>IBS De leefbare stad specialisatie Stad en wijk</vt:lpstr>
      <vt:lpstr>IBS De leefbare stad specialisatie Stad en wijk</vt:lpstr>
      <vt:lpstr>IBS De leefbare stad specialisatie Stad en wijk</vt:lpstr>
      <vt:lpstr>IBS De leefbare stad – periode 1 specialisatie Stad en wijk</vt:lpstr>
      <vt:lpstr>PowerPoint-presentatie</vt:lpstr>
      <vt:lpstr>IBS De leefbare stad specialisatie Stad en wijk</vt:lpstr>
      <vt:lpstr>IBS Leefbare stad Specialisatie Stad en wijk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2021-08-29T11:14:29Z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